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345" r:id="rId2"/>
    <p:sldId id="448" r:id="rId3"/>
    <p:sldId id="458" r:id="rId4"/>
    <p:sldId id="449" r:id="rId5"/>
    <p:sldId id="450" r:id="rId6"/>
    <p:sldId id="451" r:id="rId7"/>
    <p:sldId id="452" r:id="rId8"/>
    <p:sldId id="453" r:id="rId9"/>
    <p:sldId id="454" r:id="rId10"/>
    <p:sldId id="455" r:id="rId11"/>
    <p:sldId id="456" r:id="rId12"/>
    <p:sldId id="457" r:id="rId13"/>
    <p:sldId id="274" r:id="rId1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87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3680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7179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002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378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835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0308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439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253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6091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229201"/>
            <a:ext cx="3312369" cy="648072"/>
          </a:xfrm>
        </p:spPr>
        <p:txBody>
          <a:bodyPr>
            <a:noAutofit/>
          </a:bodyPr>
          <a:lstStyle/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Start H4 en 4.1 Een stroomkring maken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2050" name="Picture 2" descr="Afbeeldingsresultaat voor stofzuiger met snoer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18" r="28706"/>
          <a:stretch/>
        </p:blipFill>
        <p:spPr bwMode="auto">
          <a:xfrm>
            <a:off x="5004048" y="2439977"/>
            <a:ext cx="2376264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erelateerde afbeeldi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8" r="29083"/>
          <a:stretch/>
        </p:blipFill>
        <p:spPr bwMode="auto">
          <a:xfrm>
            <a:off x="1" y="2439977"/>
            <a:ext cx="1619672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6"/>
          <a:srcRect l="47086" t="10149" r="28624" b="21688"/>
          <a:stretch/>
        </p:blipFill>
        <p:spPr>
          <a:xfrm>
            <a:off x="7452319" y="2439977"/>
            <a:ext cx="1690805" cy="345600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Een stroomkring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De stroom meten</a:t>
            </a:r>
          </a:p>
          <a:p>
            <a:r>
              <a:rPr lang="nl-NL" dirty="0">
                <a:sym typeface="Wingdings" panose="05000000000000000000" pitchFamily="2" charset="2"/>
              </a:rPr>
              <a:t>Grootte van de stroom, de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stroomsterkte</a:t>
            </a:r>
            <a:r>
              <a:rPr lang="nl-NL" dirty="0">
                <a:sym typeface="Wingdings" panose="05000000000000000000" pitchFamily="2" charset="2"/>
              </a:rPr>
              <a:t>, </a:t>
            </a:r>
            <a:r>
              <a:rPr lang="nl-NL" dirty="0" smtClean="0">
                <a:sym typeface="Wingdings" panose="05000000000000000000" pitchFamily="2" charset="2"/>
              </a:rPr>
              <a:t>heeft als </a:t>
            </a:r>
            <a:r>
              <a:rPr lang="nl-NL" u="sng" dirty="0" smtClean="0">
                <a:sym typeface="Wingdings" panose="05000000000000000000" pitchFamily="2" charset="2"/>
              </a:rPr>
              <a:t>eenheid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ampère (A)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Stroommeter noemen we ook wel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ampèremeter</a:t>
            </a:r>
          </a:p>
          <a:p>
            <a:pPr lvl="3"/>
            <a:endParaRPr lang="nl-NL" u="sng" dirty="0" smtClean="0">
              <a:sym typeface="Wingdings" panose="05000000000000000000" pitchFamily="2" charset="2"/>
            </a:endParaRPr>
          </a:p>
          <a:p>
            <a:r>
              <a:rPr lang="nl-NL" u="sng" dirty="0" smtClean="0">
                <a:sym typeface="Wingdings" panose="05000000000000000000" pitchFamily="2" charset="2"/>
              </a:rPr>
              <a:t>Kleine </a:t>
            </a:r>
            <a:r>
              <a:rPr lang="nl-NL" u="sng" dirty="0">
                <a:sym typeface="Wingdings" panose="05000000000000000000" pitchFamily="2" charset="2"/>
              </a:rPr>
              <a:t>stroomsterkte</a:t>
            </a:r>
            <a:r>
              <a:rPr lang="nl-NL" dirty="0">
                <a:sym typeface="Wingdings" panose="05000000000000000000" pitchFamily="2" charset="2"/>
              </a:rPr>
              <a:t> meet je meestal in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milliampère (mA)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1 mA = 0,001 A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1 A = 1000 mA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1057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Een stroomkring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stroom meten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Stroomsterkte is op elke plaats in de stroomkring </a:t>
            </a:r>
            <a:r>
              <a:rPr lang="nl-NL" u="sng" dirty="0" smtClean="0">
                <a:sym typeface="Wingdings" panose="05000000000000000000" pitchFamily="2" charset="2"/>
              </a:rPr>
              <a:t>even groot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Het maakt dus niet uit waar in de stroomkring je de stroommeter opneemt: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5136" y="4182169"/>
            <a:ext cx="60293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5562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Een stroomkring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olidFill>
                  <a:srgbClr val="8FAA32"/>
                </a:solidFill>
              </a:rPr>
              <a:t>Plus </a:t>
            </a:r>
            <a:r>
              <a:rPr lang="nl-NL" b="1" dirty="0" smtClean="0"/>
              <a:t>De waterstroomkring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Elektrische stroom kun je goed vergelijken met water dat door buizen stroomt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3724" y="3285400"/>
            <a:ext cx="5772150" cy="3038475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25642739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H4 Elektriciteit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i="1" dirty="0" smtClean="0">
                <a:solidFill>
                  <a:srgbClr val="8FAA32"/>
                </a:solidFill>
              </a:rPr>
              <a:t>Overeenkomsten en verschillen?</a:t>
            </a:r>
            <a:endParaRPr lang="nl-NL" i="1" dirty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1026" name="Picture 2" descr="Afbeeldingsresultaat voor stofzuiger met snoer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72"/>
          <a:stretch/>
        </p:blipFill>
        <p:spPr bwMode="auto">
          <a:xfrm>
            <a:off x="3744594" y="2503253"/>
            <a:ext cx="4942206" cy="3312368"/>
          </a:xfrm>
          <a:prstGeom prst="rect">
            <a:avLst/>
          </a:prstGeom>
          <a:noFill/>
          <a:ln w="19050">
            <a:solidFill>
              <a:srgbClr val="8FAA3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relateerde afbeeldi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81" r="13328"/>
          <a:stretch/>
        </p:blipFill>
        <p:spPr bwMode="auto">
          <a:xfrm>
            <a:off x="457200" y="2800875"/>
            <a:ext cx="3672408" cy="3343939"/>
          </a:xfrm>
          <a:prstGeom prst="rect">
            <a:avLst/>
          </a:prstGeom>
          <a:noFill/>
          <a:ln w="19050">
            <a:solidFill>
              <a:srgbClr val="8FAA3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5674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§4.1 Een stroomkring maken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 fontScale="85000" lnSpcReduction="1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kunt een gesloten stroomkring maken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onderdelen uit een stroomkring benoemen en hun functie verklaren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voorbeelden van isolerende en geleidende stoffen benoemen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wat er wordt bedoeld met stroom en hoe je deze in een stroomkring kunt meten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Een stroomkring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Een gesloten stroomkring</a:t>
            </a:r>
          </a:p>
          <a:p>
            <a:r>
              <a:rPr lang="nl-NL" dirty="0" smtClean="0"/>
              <a:t>Batterij kan een fietslampjes laten </a:t>
            </a:r>
            <a:r>
              <a:rPr lang="nl-NL" u="sng" dirty="0" smtClean="0"/>
              <a:t>branden</a:t>
            </a:r>
          </a:p>
          <a:p>
            <a:pPr lvl="1"/>
            <a:r>
              <a:rPr lang="nl-NL" dirty="0" smtClean="0"/>
              <a:t>Stroom van batterij naar het lampje </a:t>
            </a:r>
            <a:r>
              <a:rPr lang="nl-NL" dirty="0" smtClean="0">
                <a:sym typeface="Wingdings" panose="05000000000000000000" pitchFamily="2" charset="2"/>
              </a:rPr>
              <a:t> door gloeidraad van het lampje  weer terug naar andere kant van de batterij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Lampje brandt  er is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gesloten stroomkring</a:t>
            </a:r>
            <a:endParaRPr lang="nl-NL" b="1" dirty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418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Een stroomkring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Een gesloten stroomkring</a:t>
            </a:r>
          </a:p>
          <a:p>
            <a:r>
              <a:rPr lang="nl-NL" dirty="0" smtClean="0"/>
              <a:t>Elk onderdeel eigen functie:</a:t>
            </a:r>
          </a:p>
          <a:p>
            <a:pPr lvl="1"/>
            <a:r>
              <a:rPr lang="nl-NL" i="1" dirty="0"/>
              <a:t>Batterij</a:t>
            </a:r>
            <a:r>
              <a:rPr lang="nl-NL" dirty="0"/>
              <a:t>: levert </a:t>
            </a:r>
            <a:r>
              <a:rPr lang="nl-NL" b="1" dirty="0" smtClean="0">
                <a:solidFill>
                  <a:srgbClr val="8FAA32"/>
                </a:solidFill>
              </a:rPr>
              <a:t>elektrische energie</a:t>
            </a:r>
          </a:p>
          <a:p>
            <a:pPr lvl="1"/>
            <a:r>
              <a:rPr lang="nl-NL" i="1" dirty="0"/>
              <a:t>Draden</a:t>
            </a:r>
            <a:r>
              <a:rPr lang="nl-NL" dirty="0"/>
              <a:t>: vervoeren </a:t>
            </a:r>
            <a:r>
              <a:rPr lang="nl-NL" dirty="0" smtClean="0"/>
              <a:t>energie</a:t>
            </a:r>
          </a:p>
          <a:p>
            <a:pPr lvl="1"/>
            <a:r>
              <a:rPr lang="nl-NL" i="1" dirty="0" smtClean="0"/>
              <a:t>Lampje</a:t>
            </a:r>
            <a:r>
              <a:rPr lang="nl-NL" dirty="0" smtClean="0"/>
              <a:t>: zet elektrische energie om in </a:t>
            </a:r>
            <a:r>
              <a:rPr lang="nl-NL" u="sng" dirty="0" smtClean="0"/>
              <a:t>licht</a:t>
            </a:r>
            <a:r>
              <a:rPr lang="nl-NL" dirty="0" smtClean="0"/>
              <a:t> en </a:t>
            </a:r>
            <a:r>
              <a:rPr lang="nl-NL" u="sng" dirty="0" smtClean="0"/>
              <a:t>warmte</a:t>
            </a:r>
            <a:endParaRPr lang="nl-NL" u="sng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6970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Een stroomkring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Isolerende en geleidende stoffen</a:t>
            </a:r>
          </a:p>
          <a:p>
            <a:r>
              <a:rPr lang="nl-NL" dirty="0" smtClean="0"/>
              <a:t>Onderdelen van een stroomkring vaak met elkaar verbonden met </a:t>
            </a:r>
            <a:r>
              <a:rPr lang="nl-NL" u="sng" dirty="0" smtClean="0"/>
              <a:t>snoeren</a:t>
            </a:r>
          </a:p>
          <a:p>
            <a:pPr lvl="1"/>
            <a:r>
              <a:rPr lang="nl-NL" dirty="0" smtClean="0"/>
              <a:t>Stroom loopt door </a:t>
            </a:r>
            <a:r>
              <a:rPr lang="nl-NL" u="sng" dirty="0" smtClean="0"/>
              <a:t>koperdraad</a:t>
            </a:r>
            <a:r>
              <a:rPr lang="nl-NL" dirty="0" smtClean="0"/>
              <a:t> in het snoer</a:t>
            </a:r>
          </a:p>
          <a:p>
            <a:pPr lvl="1"/>
            <a:r>
              <a:rPr lang="nl-NL" u="sng" dirty="0" smtClean="0"/>
              <a:t>Plastic buitenkant</a:t>
            </a:r>
            <a:r>
              <a:rPr lang="nl-NL" dirty="0" smtClean="0"/>
              <a:t> loopt</a:t>
            </a:r>
            <a:br>
              <a:rPr lang="nl-NL" dirty="0" smtClean="0"/>
            </a:br>
            <a:r>
              <a:rPr lang="nl-NL" dirty="0" smtClean="0"/>
              <a:t>geen stroom doorheen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9597" y="3913212"/>
            <a:ext cx="3190875" cy="232410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10417216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Een stroomkring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Isolerende en geleidende stoffen</a:t>
            </a:r>
          </a:p>
          <a:p>
            <a:r>
              <a:rPr lang="nl-NL" dirty="0" smtClean="0"/>
              <a:t>Stoffen waar elektrische stroom gemakkelijk doorheen kan lopen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geleiders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Alle metalen en koolstof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Stoffen die elektrische stroom niet of heel slecht doorlaten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isolatoren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Rubber, glas, meeste soorten plastic, lucht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713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Een stroomkring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Isolerende en geleidende stoffen</a:t>
            </a:r>
          </a:p>
          <a:p>
            <a:r>
              <a:rPr lang="nl-NL" dirty="0" smtClean="0"/>
              <a:t>Met een </a:t>
            </a:r>
            <a:r>
              <a:rPr lang="nl-NL" b="1" dirty="0" smtClean="0">
                <a:solidFill>
                  <a:srgbClr val="8FAA32"/>
                </a:solidFill>
              </a:rPr>
              <a:t>schakelaar</a:t>
            </a:r>
            <a:r>
              <a:rPr lang="nl-NL" dirty="0" smtClean="0"/>
              <a:t> kun je stroom in- en uitschakelen</a:t>
            </a:r>
          </a:p>
          <a:p>
            <a:pPr lvl="1"/>
            <a:r>
              <a:rPr lang="nl-NL" u="sng" dirty="0">
                <a:sym typeface="Wingdings" panose="05000000000000000000" pitchFamily="2" charset="2"/>
              </a:rPr>
              <a:t>Geleidende delen</a:t>
            </a:r>
            <a:r>
              <a:rPr lang="nl-NL" dirty="0">
                <a:sym typeface="Wingdings" panose="05000000000000000000" pitchFamily="2" charset="2"/>
              </a:rPr>
              <a:t> komen met elkaar in contact: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1607" y="3717032"/>
            <a:ext cx="3456384" cy="273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3179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4.1 Een stroomkring maken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De stroom meten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Als je een lampje aansluit op een batterij, gaat er een </a:t>
            </a:r>
            <a:r>
              <a:rPr lang="nl-NL" u="sng" dirty="0" smtClean="0">
                <a:sym typeface="Wingdings" panose="05000000000000000000" pitchFamily="2" charset="2"/>
              </a:rPr>
              <a:t>stroom</a:t>
            </a:r>
            <a:r>
              <a:rPr lang="nl-NL" dirty="0" smtClean="0">
                <a:sym typeface="Wingdings" panose="05000000000000000000" pitchFamily="2" charset="2"/>
              </a:rPr>
              <a:t> door het lampje lopen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Met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stroommeter</a:t>
            </a:r>
            <a:r>
              <a:rPr lang="nl-NL" dirty="0" smtClean="0">
                <a:sym typeface="Wingdings" panose="05000000000000000000" pitchFamily="2" charset="2"/>
              </a:rPr>
              <a:t> kun je meten hoe groot de stroom is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8477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7438</TotalTime>
  <Words>554</Words>
  <Application>Microsoft Office PowerPoint</Application>
  <PresentationFormat>Diavoorstelling (4:3)</PresentationFormat>
  <Paragraphs>105</Paragraphs>
  <Slides>13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Kantoorthema</vt:lpstr>
      <vt:lpstr>Hoofdstuk 4 Elektriciteit</vt:lpstr>
      <vt:lpstr>H4 Elektriciteit</vt:lpstr>
      <vt:lpstr>§4.1 Een stroomkring maken</vt:lpstr>
      <vt:lpstr>4.1 Een stroomkring maken</vt:lpstr>
      <vt:lpstr>4.1 Een stroomkring maken</vt:lpstr>
      <vt:lpstr>4.1 Een stroomkring maken</vt:lpstr>
      <vt:lpstr>4.1 Een stroomkring maken</vt:lpstr>
      <vt:lpstr>4.1 Een stroomkring maken</vt:lpstr>
      <vt:lpstr>4.1 Een stroomkring maken</vt:lpstr>
      <vt:lpstr>4.1 Een stroomkring maken</vt:lpstr>
      <vt:lpstr>4.1 Een stroomkring maken</vt:lpstr>
      <vt:lpstr>4.1 Een stroomkring maken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392</cp:revision>
  <cp:lastPrinted>2015-01-10T16:11:12Z</cp:lastPrinted>
  <dcterms:created xsi:type="dcterms:W3CDTF">2014-09-23T08:37:22Z</dcterms:created>
  <dcterms:modified xsi:type="dcterms:W3CDTF">2020-03-16T12:46:22Z</dcterms:modified>
</cp:coreProperties>
</file>